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D2D20-6E0A-B8FF-7EDD-B8B21E05E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88781-3A5A-0813-CD79-980C088EF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958E4-EC2A-506D-0772-8DE3B3E9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E576-23A3-4D0D-BB2D-712650463CE4}" type="datetimeFigureOut">
              <a:rPr lang="en-CA" smtClean="0"/>
              <a:t>2025-01-11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EA265-8207-BABB-4BFB-660717B0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5C1D5-7687-D2FE-19B6-2F038E10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E75F-78DA-47ED-83B6-40252494D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889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10D0-7593-F1AB-30F2-40A2D0DF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8CF3BB-07C4-9C0F-0103-1A7912895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CC226-C2A7-1060-A49A-4C675B80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E576-23A3-4D0D-BB2D-712650463CE4}" type="datetimeFigureOut">
              <a:rPr lang="en-CA" smtClean="0"/>
              <a:t>2025-01-11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EFE9-C0E1-C93D-235B-B2A7A631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4CF91-24A5-ADF9-8B74-7B1C363E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E75F-78DA-47ED-83B6-40252494D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713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3F823-D13F-0181-99E4-D716B6135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F17FB-2D71-3012-B64C-DBE486DA5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46840-FF9A-58B7-9786-66505E32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E576-23A3-4D0D-BB2D-712650463CE4}" type="datetimeFigureOut">
              <a:rPr lang="en-CA" smtClean="0"/>
              <a:t>2025-01-11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6E9CC-5055-6200-EF31-B1ACC630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511DB-8903-96DD-697F-A431A20B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E75F-78DA-47ED-83B6-40252494D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522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F98-2170-A683-A160-48C1F3AAC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A4220-693D-6176-9DBB-A1B5A3C49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06639-95D2-3E5B-6E0D-26FF2DBE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E576-23A3-4D0D-BB2D-712650463CE4}" type="datetimeFigureOut">
              <a:rPr lang="en-CA" smtClean="0"/>
              <a:t>2025-01-11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B758F-9026-65D0-E3C8-A11B0134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4A0AA-6097-675E-95BD-6A348C23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E75F-78DA-47ED-83B6-40252494D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61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8EF3-9B5B-A1F9-DFAB-BE8DBA27C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44B5D-0DB4-348C-DBEB-9323DF322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E5605-5E34-A4DC-7D59-297CCB6C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E576-23A3-4D0D-BB2D-712650463CE4}" type="datetimeFigureOut">
              <a:rPr lang="en-CA" smtClean="0"/>
              <a:t>2025-01-11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E890D-EE89-8DB0-C081-38DDE41B5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48DA9-7C7C-F303-D44B-6C2661E62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E75F-78DA-47ED-83B6-40252494D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09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328B-FA01-26B4-E57D-C372C415B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9AB58-B2D7-E889-2626-C91C2A2D8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4F958-9357-DCF2-9686-48ED501FE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4A11D-E649-FD38-70B3-FCB7091DC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E576-23A3-4D0D-BB2D-712650463CE4}" type="datetimeFigureOut">
              <a:rPr lang="en-CA" smtClean="0"/>
              <a:t>2025-01-11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52946-C324-CCA5-B657-C846DBC5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ACC85-303C-0668-82E1-05519B3E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E75F-78DA-47ED-83B6-40252494D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90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23F4D-F970-C7F7-0D37-6F4328CC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1C5C5-3E85-4939-9A55-7B5E2171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4542B-B6AF-BD88-2825-D34014FE3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763E3-D0ED-2C38-FF05-E8A7F552E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369262-E0BD-DF43-FC8C-AC036BDBF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2C521D-5472-FC82-0B65-871CE8EBD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E576-23A3-4D0D-BB2D-712650463CE4}" type="datetimeFigureOut">
              <a:rPr lang="en-CA" smtClean="0"/>
              <a:t>2025-01-11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292F0-362E-A9D1-0094-F3433A67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AD2A2F-5298-37EC-3A9C-B06A0C83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E75F-78DA-47ED-83B6-40252494D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57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5240-1BF9-3FEE-98E7-709B0BDD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D0BDA-F160-F0B9-7511-30B43535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E576-23A3-4D0D-BB2D-712650463CE4}" type="datetimeFigureOut">
              <a:rPr lang="en-CA" smtClean="0"/>
              <a:t>2025-01-11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45D44-53A4-19EA-FB1A-99A3B2318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BAE12-0327-5B67-E6D5-040863C0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E75F-78DA-47ED-83B6-40252494D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84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60D70-F2DF-DA9F-8C70-6A7AB3C6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E576-23A3-4D0D-BB2D-712650463CE4}" type="datetimeFigureOut">
              <a:rPr lang="en-CA" smtClean="0"/>
              <a:t>2025-01-11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687F5-DC98-0B51-3A64-18ACBB06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74621-B240-C361-9F6A-8912E9FC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E75F-78DA-47ED-83B6-40252494D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516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0EB9-6795-F1EB-AE5C-2DA2ECC0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E9A61-216A-A359-08C1-5BFE1316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38250-C80A-327B-F2CC-5CF9E7A8D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EF56C-126A-E998-DBB3-87087188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E576-23A3-4D0D-BB2D-712650463CE4}" type="datetimeFigureOut">
              <a:rPr lang="en-CA" smtClean="0"/>
              <a:t>2025-01-11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04DB1-E9B1-B7A5-160A-D079DB6F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883AC-6205-92B8-B60F-72DB42C5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E75F-78DA-47ED-83B6-40252494D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39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2F2B-24B4-4316-89A3-5830B536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25DDE-B08B-EDC6-1C7C-C1BAE28A3D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9E7F3-05E0-8FFA-CE8D-7C5F49283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76C89-23D2-F67C-EE01-6FA26DBA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0E576-23A3-4D0D-BB2D-712650463CE4}" type="datetimeFigureOut">
              <a:rPr lang="en-CA" smtClean="0"/>
              <a:t>2025-01-11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02E44-B3F0-33F6-3AC6-3D70A4FD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A307-51A2-DBAF-4EAE-0E904C82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E75F-78DA-47ED-83B6-40252494D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590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A8BEDA-59B8-D556-7DDB-44429E4E9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CEA64-1346-99B3-195B-690A8918F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1B976-D92B-EE85-805E-C5EC9A296A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60E576-23A3-4D0D-BB2D-712650463CE4}" type="datetimeFigureOut">
              <a:rPr lang="en-CA" smtClean="0"/>
              <a:t>2025-01-11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4E356-7627-EAFF-5CB7-87DB06451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083C1-EBAB-165C-BB68-6ED0954AA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1AE75F-78DA-47ED-83B6-40252494DDE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33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9DEE838C-64BB-3BB5-FC45-D77FC5B0C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889" r="50978" b="65370"/>
          <a:stretch/>
        </p:blipFill>
        <p:spPr>
          <a:xfrm>
            <a:off x="1349798" y="119603"/>
            <a:ext cx="9521402" cy="65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5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03112E9E-F220-DA4C-87A1-EF5F33328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1" t="11111" b="66852"/>
          <a:stretch/>
        </p:blipFill>
        <p:spPr>
          <a:xfrm>
            <a:off x="792192" y="277054"/>
            <a:ext cx="10828308" cy="62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6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6A96BC78-6C7E-9084-BCEF-037A78E2D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9" r="49755" b="40185"/>
          <a:stretch/>
        </p:blipFill>
        <p:spPr>
          <a:xfrm>
            <a:off x="1409700" y="188537"/>
            <a:ext cx="9779000" cy="65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9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7CA32F1F-5DA4-B350-8C34-332394ABD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6" t="33148" b="40185"/>
          <a:stretch/>
        </p:blipFill>
        <p:spPr>
          <a:xfrm>
            <a:off x="965200" y="48364"/>
            <a:ext cx="9652000" cy="676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0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F42AB5EB-3FAD-0CCB-1B38-960CFCBD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8" r="49755" b="10741"/>
          <a:stretch/>
        </p:blipFill>
        <p:spPr>
          <a:xfrm>
            <a:off x="1877920" y="0"/>
            <a:ext cx="8688480" cy="68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0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graphs showing different types of data&#10;&#10;Description automatically generated with medium confidence">
            <a:extLst>
              <a:ext uri="{FF2B5EF4-FFF2-40B4-BE49-F238E27FC236}">
                <a16:creationId xmlns:a16="http://schemas.microsoft.com/office/drawing/2014/main" id="{58152FBB-3C06-A61C-6E1C-16AB49F03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2" t="59444" b="11111"/>
          <a:stretch/>
        </p:blipFill>
        <p:spPr>
          <a:xfrm>
            <a:off x="1619250" y="0"/>
            <a:ext cx="8953500" cy="68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4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Enrolment survey data</dc:title>
  <dc:creator>Deanne van Rooyen</dc:creator>
  <cp:lastModifiedBy>Deanne van Rooyen</cp:lastModifiedBy>
  <cp:revision>3</cp:revision>
  <dcterms:created xsi:type="dcterms:W3CDTF">2024-11-07T14:19:04Z</dcterms:created>
  <dcterms:modified xsi:type="dcterms:W3CDTF">2025-01-11T19:40:19Z</dcterms:modified>
</cp:coreProperties>
</file>